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E64"/>
    <a:srgbClr val="011E41"/>
    <a:srgbClr val="FDFAEF"/>
    <a:srgbClr val="1A162E"/>
    <a:srgbClr val="D06542"/>
    <a:srgbClr val="41B29F"/>
    <a:srgbClr val="5D85C4"/>
    <a:srgbClr val="4C2A86"/>
    <a:srgbClr val="047F92"/>
    <a:srgbClr val="DB3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8AABF-A71F-B141-A0B0-CDCF80A264F2}" v="9" dt="2023-05-19T14:38:03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4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25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207AB-3106-28A7-02F0-D2113E937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25462-24E0-9F15-CF7A-22E3A53DB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09CB-5942-4542-9A0B-3D4462AB1FA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A1752-94B4-1044-2347-480198DAC8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6ACEE-E1F7-640F-FB2B-96D6A07BAB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DB7B-9025-1143-A35B-F1934FE4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FD522-0373-1649-A319-DCF0D4376215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069BC-BD2D-6548-8285-DB1A656C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tart with title">
    <p:bg>
      <p:bgPr>
        <a:solidFill>
          <a:srgbClr val="FD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2221D-A50B-9350-61F0-17366E744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2647" y="-60191"/>
            <a:ext cx="12575704" cy="7073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5ADEF1-8620-18E9-B0C6-61C351F5507E}"/>
              </a:ext>
            </a:extLst>
          </p:cNvPr>
          <p:cNvSpPr txBox="1"/>
          <p:nvPr userDrawn="1"/>
        </p:nvSpPr>
        <p:spPr>
          <a:xfrm>
            <a:off x="1686669" y="4766553"/>
            <a:ext cx="8677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Click to </a:t>
            </a:r>
            <a:r>
              <a:rPr lang="en-US" sz="4400" b="1" dirty="0">
                <a:latin typeface="+mj-lt"/>
              </a:rPr>
              <a:t>edit</a:t>
            </a:r>
            <a:r>
              <a:rPr lang="en-US" sz="4000" b="1" dirty="0">
                <a:latin typeface="+mj-lt"/>
              </a:rPr>
              <a:t>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278045-E6CA-F5A3-2EAB-E9EC41D39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018" y="6237373"/>
            <a:ext cx="4499963" cy="43580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DA4E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8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55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31A046-EFB7-9DCF-3925-2CA4B7DB89C8}"/>
              </a:ext>
            </a:extLst>
          </p:cNvPr>
          <p:cNvSpPr/>
          <p:nvPr userDrawn="1"/>
        </p:nvSpPr>
        <p:spPr>
          <a:xfrm>
            <a:off x="5435931" y="-1"/>
            <a:ext cx="6841238" cy="6942221"/>
          </a:xfrm>
          <a:prstGeom prst="rect">
            <a:avLst/>
          </a:prstGeom>
          <a:solidFill>
            <a:srgbClr val="FD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690C6-1FAE-E4EB-1F61-AFF82913E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3015" y="-60834"/>
            <a:ext cx="5876142" cy="704225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63C33-6404-F3FB-1E18-110E489CE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4255" y="759125"/>
            <a:ext cx="4675517" cy="4563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EAB97-D854-E39C-8165-66E5989B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B174-2BB6-4438-A16C-DDD7D6B7985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B115CE-1869-B1ED-D956-9972104A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8" y="457198"/>
            <a:ext cx="4499963" cy="2298033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1A1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BBABD4-BA30-28E1-197F-3CA09F151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78" y="2942931"/>
            <a:ext cx="449996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D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625EE7-D1EE-ECBF-81C7-0B05115E1E6D}"/>
              </a:ext>
            </a:extLst>
          </p:cNvPr>
          <p:cNvSpPr/>
          <p:nvPr userDrawn="1"/>
        </p:nvSpPr>
        <p:spPr>
          <a:xfrm>
            <a:off x="5435931" y="-1"/>
            <a:ext cx="6841238" cy="6942221"/>
          </a:xfrm>
          <a:prstGeom prst="rect">
            <a:avLst/>
          </a:prstGeom>
          <a:solidFill>
            <a:srgbClr val="FD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2F0B0-940C-830B-0889-F28D669FE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676" y="-24064"/>
            <a:ext cx="5847347" cy="70077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9C90-8D7C-E6EB-F02C-15D5B36B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4" y="987425"/>
            <a:ext cx="4626783" cy="4542107"/>
          </a:xfrm>
        </p:spPr>
        <p:txBody>
          <a:bodyPr/>
          <a:lstStyle>
            <a:lvl1pPr>
              <a:defRPr sz="3200">
                <a:solidFill>
                  <a:srgbClr val="1A162E"/>
                </a:solidFill>
              </a:defRPr>
            </a:lvl1pPr>
            <a:lvl2pPr>
              <a:defRPr sz="2800">
                <a:solidFill>
                  <a:srgbClr val="1A162E"/>
                </a:solidFill>
              </a:defRPr>
            </a:lvl2pPr>
            <a:lvl3pPr>
              <a:defRPr sz="2400">
                <a:solidFill>
                  <a:srgbClr val="1A162E"/>
                </a:solidFill>
              </a:defRPr>
            </a:lvl3pPr>
            <a:lvl4pPr>
              <a:defRPr sz="2000">
                <a:solidFill>
                  <a:srgbClr val="1A162E"/>
                </a:solidFill>
              </a:defRPr>
            </a:lvl4pPr>
            <a:lvl5pPr>
              <a:defRPr sz="2000">
                <a:solidFill>
                  <a:srgbClr val="1A162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845DB-92D5-532B-B29C-E45E0AC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B174-2BB6-4438-A16C-DDD7D6B7985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44E478-4486-EDF2-9DC3-2249C75C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8" y="457198"/>
            <a:ext cx="4499963" cy="2298033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1A1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51060E7-7951-0A93-B0F1-0F8E34F62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78" y="2942931"/>
            <a:ext cx="449996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0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7C1ABA-BB36-DA67-D3A4-9424921F822F}"/>
              </a:ext>
            </a:extLst>
          </p:cNvPr>
          <p:cNvSpPr/>
          <p:nvPr userDrawn="1"/>
        </p:nvSpPr>
        <p:spPr>
          <a:xfrm>
            <a:off x="5466753" y="-1"/>
            <a:ext cx="6841238" cy="6942221"/>
          </a:xfrm>
          <a:prstGeom prst="rect">
            <a:avLst/>
          </a:prstGeom>
          <a:solidFill>
            <a:srgbClr val="FD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72D30-69B7-CBD7-11A5-82A84E58E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025" y="-102417"/>
            <a:ext cx="5945198" cy="7125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D1222-31AB-7246-4CAD-D284E49A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8" y="457198"/>
            <a:ext cx="4499963" cy="2298033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1A1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45C10-9FAE-B433-219E-863EE7A7E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4224" y="727075"/>
            <a:ext cx="555843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3432B-8F27-71E5-80E1-130384A7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78" y="2942931"/>
            <a:ext cx="449996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F2A1-4F5A-280E-3768-A882E23E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B174-2BB6-4438-A16C-DDD7D6B79855}" type="datetimeFigureOut">
              <a:rPr lang="en-GB" smtClean="0"/>
              <a:t>19/05/2023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0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rgbClr val="FD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7C1ABA-BB36-DA67-D3A4-9424921F822F}"/>
              </a:ext>
            </a:extLst>
          </p:cNvPr>
          <p:cNvSpPr/>
          <p:nvPr userDrawn="1"/>
        </p:nvSpPr>
        <p:spPr>
          <a:xfrm>
            <a:off x="-204281" y="-1"/>
            <a:ext cx="6841238" cy="6942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45C10-9FAE-B433-219E-863EE7A7E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002306" cy="69422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6F933-50DF-7B05-38F4-A456ECFE7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2350" y="-61644"/>
            <a:ext cx="7131313" cy="718163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89EC82E-D848-6D82-B9DA-E8E143B63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731" y="1565313"/>
            <a:ext cx="449996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41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ogo Start">
    <p:bg>
      <p:bgPr>
        <a:solidFill>
          <a:srgbClr val="FD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69A8C-9811-065A-D288-56DF0DD8A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936" y="-97277"/>
            <a:ext cx="12503284" cy="70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EB82-4277-3312-1C52-B26D4896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038" y="656536"/>
            <a:ext cx="10207924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11E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2C7A0-5E04-92B4-10D2-16F4DC01B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038" y="3136211"/>
            <a:ext cx="10207924" cy="961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9185-E31F-DF4B-4B01-128E17FD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56762" y="4501671"/>
            <a:ext cx="2743200" cy="365125"/>
          </a:xfrm>
          <a:prstGeom prst="rect">
            <a:avLst/>
          </a:prstGeom>
        </p:spPr>
        <p:txBody>
          <a:bodyPr/>
          <a:lstStyle/>
          <a:p>
            <a:fld id="{9607B174-2BB6-4438-A16C-DDD7D6B79855}" type="datetimeFigureOut">
              <a:rPr lang="en-GB" smtClean="0"/>
              <a:t>19/05/2023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5D44-FA00-AAD6-43C4-E081B4FE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E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CE8FE-BF56-8810-787B-FD783601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EA14D-B82F-5CC4-0859-5AAB61C3C70D}"/>
              </a:ext>
            </a:extLst>
          </p:cNvPr>
          <p:cNvSpPr txBox="1"/>
          <p:nvPr userDrawn="1"/>
        </p:nvSpPr>
        <p:spPr>
          <a:xfrm>
            <a:off x="11667281" y="6238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88C6E7-4C2C-0317-54A4-49BCAFF56F21}"/>
              </a:ext>
            </a:extLst>
          </p:cNvPr>
          <p:cNvSpPr/>
          <p:nvPr userDrawn="1"/>
        </p:nvSpPr>
        <p:spPr>
          <a:xfrm>
            <a:off x="-174660" y="-184935"/>
            <a:ext cx="12492166" cy="7150813"/>
          </a:xfrm>
          <a:prstGeom prst="rect">
            <a:avLst/>
          </a:prstGeom>
          <a:solidFill>
            <a:srgbClr val="DA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B6E49-BBDF-82F6-0069-77C71A2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4EA0-FCF7-6FD6-8837-E5F51BC0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F9CD-D3A3-ADE0-0A4F-FD0B6275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07B174-2BB6-4438-A16C-DDD7D6B79855}" type="datetimeFigureOut">
              <a:rPr lang="en-GB" smtClean="0"/>
              <a:pPr/>
              <a:t>19/05/2023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4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88C6E7-4C2C-0317-54A4-49BCAFF56F21}"/>
              </a:ext>
            </a:extLst>
          </p:cNvPr>
          <p:cNvSpPr/>
          <p:nvPr userDrawn="1"/>
        </p:nvSpPr>
        <p:spPr>
          <a:xfrm>
            <a:off x="-143837" y="-102742"/>
            <a:ext cx="12447896" cy="6960743"/>
          </a:xfrm>
          <a:prstGeom prst="rect">
            <a:avLst/>
          </a:prstGeom>
          <a:solidFill>
            <a:srgbClr val="5D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B6E49-BBDF-82F6-0069-77C71A2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4EA0-FCF7-6FD6-8837-E5F51BC0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F9CD-D3A3-ADE0-0A4F-FD0B6275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07B174-2BB6-4438-A16C-DDD7D6B79855}" type="datetimeFigureOut">
              <a:rPr lang="en-GB" smtClean="0"/>
              <a:pPr/>
              <a:t>19/05/2023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8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88C6E7-4C2C-0317-54A4-49BCAFF56F21}"/>
              </a:ext>
            </a:extLst>
          </p:cNvPr>
          <p:cNvSpPr/>
          <p:nvPr userDrawn="1"/>
        </p:nvSpPr>
        <p:spPr>
          <a:xfrm>
            <a:off x="-134471" y="-121024"/>
            <a:ext cx="12451977" cy="7086599"/>
          </a:xfrm>
          <a:prstGeom prst="rect">
            <a:avLst/>
          </a:prstGeom>
          <a:solidFill>
            <a:srgbClr val="41B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B6E49-BBDF-82F6-0069-77C71A2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4EA0-FCF7-6FD6-8837-E5F51BC0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F9CD-D3A3-ADE0-0A4F-FD0B6275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07B174-2BB6-4438-A16C-DDD7D6B79855}" type="datetimeFigureOut">
              <a:rPr lang="en-GB" smtClean="0"/>
              <a:pPr/>
              <a:t>19/05/2023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7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88C6E7-4C2C-0317-54A4-49BCAFF56F21}"/>
              </a:ext>
            </a:extLst>
          </p:cNvPr>
          <p:cNvSpPr/>
          <p:nvPr userDrawn="1"/>
        </p:nvSpPr>
        <p:spPr>
          <a:xfrm>
            <a:off x="-134471" y="-94129"/>
            <a:ext cx="12451977" cy="6952130"/>
          </a:xfrm>
          <a:prstGeom prst="rect">
            <a:avLst/>
          </a:prstGeom>
          <a:solidFill>
            <a:srgbClr val="D06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B6E49-BBDF-82F6-0069-77C71A2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4EA0-FCF7-6FD6-8837-E5F51BC0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F9CD-D3A3-ADE0-0A4F-FD0B6275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07B174-2BB6-4438-A16C-DDD7D6B79855}" type="datetimeFigureOut">
              <a:rPr lang="en-GB" smtClean="0"/>
              <a:pPr/>
              <a:t>19/05/2023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6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1A3C-A179-552C-B824-0AB02314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70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ABE383-5A3C-828F-A7F6-981829F24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A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30957-24B3-E68C-7FAD-1EF90481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FB-07F7-EB9A-D42C-420F7014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5E642222-231E-6888-836D-A5951690CE5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49" r:id="rId3"/>
    <p:sldLayoutId id="2147483650" r:id="rId4"/>
    <p:sldLayoutId id="2147483651" r:id="rId5"/>
    <p:sldLayoutId id="2147483658" r:id="rId6"/>
    <p:sldLayoutId id="2147483660" r:id="rId7"/>
    <p:sldLayoutId id="2147483659" r:id="rId8"/>
    <p:sldLayoutId id="2147483654" r:id="rId9"/>
    <p:sldLayoutId id="2147483655" r:id="rId10"/>
    <p:sldLayoutId id="2147483653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1E41"/>
          </a:solidFill>
          <a:latin typeface="+mj-lt"/>
          <a:ea typeface="+mj-ea"/>
          <a:cs typeface="Microsoft New Tai Lu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A162E"/>
          </a:solidFill>
          <a:latin typeface="+mn-lt"/>
          <a:ea typeface="+mn-ea"/>
          <a:cs typeface="Microsoft New Tai Lue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162E"/>
          </a:solidFill>
          <a:latin typeface="+mn-lt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162E"/>
          </a:solidFill>
          <a:latin typeface="+mn-lt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62E"/>
          </a:solidFill>
          <a:latin typeface="+mn-lt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62E"/>
          </a:solidFill>
          <a:latin typeface="+mn-lt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523CF-27C9-11BA-6CEB-8883A29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EE169E-F9CB-4FE4-C875-5C4B3DD2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1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D">
      <a:dk1>
        <a:srgbClr val="1A162E"/>
      </a:dk1>
      <a:lt1>
        <a:srgbClr val="FFFFFF"/>
      </a:lt1>
      <a:dk2>
        <a:srgbClr val="4C2A86"/>
      </a:dk2>
      <a:lt2>
        <a:srgbClr val="FFFFFF"/>
      </a:lt2>
      <a:accent1>
        <a:srgbClr val="DB316C"/>
      </a:accent1>
      <a:accent2>
        <a:srgbClr val="047F92"/>
      </a:accent2>
      <a:accent3>
        <a:srgbClr val="DD6134"/>
      </a:accent3>
      <a:accent4>
        <a:srgbClr val="618D2B"/>
      </a:accent4>
      <a:accent5>
        <a:srgbClr val="13395F"/>
      </a:accent5>
      <a:accent6>
        <a:srgbClr val="573755"/>
      </a:accent6>
      <a:hlink>
        <a:srgbClr val="047F92"/>
      </a:hlink>
      <a:folHlink>
        <a:srgbClr val="DB316C"/>
      </a:folHlink>
    </a:clrScheme>
    <a:fontScheme name="SEN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6b569b-509a-467d-b105-d97728d3fc11" ContentTypeId="0x0101" PreviousValue="false" LastSyncTimeStamp="2018-02-02T11:34:11.213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65991CF680E43A97FF884D13A6BE1" ma:contentTypeVersion="13" ma:contentTypeDescription="Create a new document." ma:contentTypeScope="" ma:versionID="4003972e944b0f4a3649f4af720202ab">
  <xsd:schema xmlns:xsd="http://www.w3.org/2001/XMLSchema" xmlns:xs="http://www.w3.org/2001/XMLSchema" xmlns:p="http://schemas.microsoft.com/office/2006/metadata/properties" xmlns:ns2="993202b9-8569-469f-81ba-0aae7282f2c1" xmlns:ns3="3e24bc36-2db9-4dd4-83ef-e2c9c598d6d6" targetNamespace="http://schemas.microsoft.com/office/2006/metadata/properties" ma:root="true" ma:fieldsID="067281b0a06424e21b99510526b33899" ns2:_="" ns3:_="">
    <xsd:import namespace="993202b9-8569-469f-81ba-0aae7282f2c1"/>
    <xsd:import namespace="3e24bc36-2db9-4dd4-83ef-e2c9c598d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202b9-8569-469f-81ba-0aae7282f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4bc36-2db9-4dd4-83ef-e2c9c598d6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0af78cc-2973-4a23-bd92-945edf927c43}" ma:internalName="TaxCatchAll" ma:showField="CatchAllData" ma:web="3e24bc36-2db9-4dd4-83ef-e2c9c598d6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202b9-8569-469f-81ba-0aae7282f2c1">
      <Terms xmlns="http://schemas.microsoft.com/office/infopath/2007/PartnerControls"/>
    </lcf76f155ced4ddcb4097134ff3c332f>
    <TaxCatchAll xmlns="3e24bc36-2db9-4dd4-83ef-e2c9c598d6d6" xsi:nil="true"/>
  </documentManagement>
</p:properties>
</file>

<file path=customXml/itemProps1.xml><?xml version="1.0" encoding="utf-8"?>
<ds:datastoreItem xmlns:ds="http://schemas.openxmlformats.org/officeDocument/2006/customXml" ds:itemID="{D16422E5-8D78-4081-B887-B6978B44F9F3}"/>
</file>

<file path=customXml/itemProps2.xml><?xml version="1.0" encoding="utf-8"?>
<ds:datastoreItem xmlns:ds="http://schemas.openxmlformats.org/officeDocument/2006/customXml" ds:itemID="{E2B72809-132C-4C47-AF91-26081920C2F5}"/>
</file>

<file path=customXml/itemProps3.xml><?xml version="1.0" encoding="utf-8"?>
<ds:datastoreItem xmlns:ds="http://schemas.openxmlformats.org/officeDocument/2006/customXml" ds:itemID="{6162A258-2A54-4BBF-977F-E9DDC68208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046D0B-D08A-4D85-A685-FF38C510E0AB}"/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Wellings</dc:creator>
  <cp:lastModifiedBy>Hector Cerdeno</cp:lastModifiedBy>
  <cp:revision>3</cp:revision>
  <dcterms:created xsi:type="dcterms:W3CDTF">2022-11-01T18:06:03Z</dcterms:created>
  <dcterms:modified xsi:type="dcterms:W3CDTF">2023-05-19T16:27:09Z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0x01010045765991CF680E43A97FF884D13A6BE1</vt:lpwstr>
  </property>
  <property fmtid="{D5CDD505-2E9C-101B-9397-08002B2CF9AE}" pid="3" name="MediaServiceImageTags">
    <vt:lpwstr/>
  </property>
</Properties>
</file>